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2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7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1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3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8F41-EC3F-4F0E-948A-2C03B4D945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65A1-21F8-48C4-9A19-EE37FC327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Пісьменнікі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юбіляры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435280" cy="792088"/>
          </a:xfrm>
        </p:spPr>
        <p:txBody>
          <a:bodyPr>
            <a:normAutofit/>
          </a:bodyPr>
          <a:lstStyle/>
          <a:p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be-BY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СТУДЗЕНЬ</a:t>
            </a:r>
            <a:endParaRPr lang="ru-RU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11960" y="2174875"/>
            <a:ext cx="4824535" cy="233424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Шамякін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Народны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грамадскі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456384" cy="410445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4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юбіляры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435280" cy="792088"/>
          </a:xfrm>
        </p:spPr>
        <p:txBody>
          <a:bodyPr>
            <a:normAutofit/>
          </a:bodyPr>
          <a:lstStyle/>
          <a:p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be-BY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СТУДЗЕНЬ</a:t>
            </a:r>
            <a:endParaRPr lang="ru-RU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067944" y="2276872"/>
            <a:ext cx="4824535" cy="2334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e-BY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Янка Сіпакоў</a:t>
            </a:r>
            <a:r>
              <a:rPr lang="be-BY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e-BY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 </a:t>
            </a:r>
            <a:r>
              <a:rPr lang="be-BY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пісьменнік, перакладчык                             </a:t>
            </a:r>
            <a:r>
              <a:rPr lang="be-BY" sz="3600" b="1" dirty="0" smtClean="0"/>
              <a:t>   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312368" cy="417646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322712" cy="4134445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23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юбіляры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435280" cy="792088"/>
          </a:xfrm>
        </p:spPr>
        <p:txBody>
          <a:bodyPr>
            <a:noAutofit/>
          </a:bodyPr>
          <a:lstStyle/>
          <a:p>
            <a:pPr algn="ctr"/>
            <a:r>
              <a:rPr lang="be-BY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ЛЮТЫ</a:t>
            </a:r>
            <a:endParaRPr lang="ru-RU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11961" y="2174875"/>
            <a:ext cx="3744415" cy="2334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e-BY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 Мележ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Народны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240360" cy="43924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10744" cy="3951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87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юбіляры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435280" cy="792088"/>
          </a:xfrm>
        </p:spPr>
        <p:txBody>
          <a:bodyPr>
            <a:noAutofit/>
          </a:bodyPr>
          <a:lstStyle/>
          <a:p>
            <a:pPr algn="ctr"/>
            <a:r>
              <a:rPr lang="be-BY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САКАВІК</a:t>
            </a:r>
            <a:endParaRPr lang="ru-RU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923928" y="2174875"/>
            <a:ext cx="5112567" cy="38464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1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Кандрат</a:t>
            </a:r>
            <a:r>
              <a:rPr lang="ru-RU" sz="4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Крапіва</a:t>
            </a:r>
            <a:r>
              <a:rPr lang="ru-RU" sz="4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драматург,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байкапісец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празаік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мовазнаўца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грамадскі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акадэмік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Заслужаны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навукі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024336" cy="396044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юбіляры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435280" cy="792088"/>
          </a:xfrm>
        </p:spPr>
        <p:txBody>
          <a:bodyPr>
            <a:normAutofit/>
          </a:bodyPr>
          <a:lstStyle/>
          <a:p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be-BY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КРАСАВІК</a:t>
            </a:r>
            <a:endParaRPr lang="ru-RU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11960" y="2174875"/>
            <a:ext cx="4824535" cy="298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Змітрок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Бядуля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0" indent="0">
              <a:buNone/>
            </a:pPr>
            <a:r>
              <a:rPr lang="be-BY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e-BY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еларускі пісьменнік</a:t>
            </a:r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880320" cy="381642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88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93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Пісьменнікі - юбіляры 2021 года</vt:lpstr>
      <vt:lpstr>Пісьменнікі - юбіляры 2021 года</vt:lpstr>
      <vt:lpstr>Пісьменнікі - юбіляры 2021 года</vt:lpstr>
      <vt:lpstr>Пісьменнікі - юбіляры 2021 года</vt:lpstr>
      <vt:lpstr>Пісьменнікі - юбіляры 2021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Пісьменнікі- юбіляры 2021 года</dc:title>
  <dc:creator>ИГОРЬ</dc:creator>
  <cp:lastModifiedBy>kab35</cp:lastModifiedBy>
  <cp:revision>8</cp:revision>
  <dcterms:created xsi:type="dcterms:W3CDTF">2021-04-20T19:57:36Z</dcterms:created>
  <dcterms:modified xsi:type="dcterms:W3CDTF">2021-04-26T12:49:05Z</dcterms:modified>
</cp:coreProperties>
</file>